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E1D"/>
    <a:srgbClr val="FFCC99"/>
    <a:srgbClr val="FFE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1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A524-1E01-49CD-B0F9-9BE91B9B6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4B194-6A20-432D-85CE-16F85D50E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2" indent="0" algn="ctr">
              <a:buNone/>
              <a:defRPr sz="2000"/>
            </a:lvl2pPr>
            <a:lvl3pPr marL="914384" indent="0" algn="ctr">
              <a:buNone/>
              <a:defRPr sz="1801"/>
            </a:lvl3pPr>
            <a:lvl4pPr marL="1371576" indent="0" algn="ctr">
              <a:buNone/>
              <a:defRPr sz="1600"/>
            </a:lvl4pPr>
            <a:lvl5pPr marL="1828768" indent="0" algn="ctr">
              <a:buNone/>
              <a:defRPr sz="1600"/>
            </a:lvl5pPr>
            <a:lvl6pPr marL="2285960" indent="0" algn="ctr">
              <a:buNone/>
              <a:defRPr sz="1600"/>
            </a:lvl6pPr>
            <a:lvl7pPr marL="2743152" indent="0" algn="ctr">
              <a:buNone/>
              <a:defRPr sz="1600"/>
            </a:lvl7pPr>
            <a:lvl8pPr marL="3200344" indent="0" algn="ctr">
              <a:buNone/>
              <a:defRPr sz="1600"/>
            </a:lvl8pPr>
            <a:lvl9pPr marL="365753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9AA99-F334-43D5-BD35-C584EA00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4233-7834-4933-8E72-74F01DB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874A0-6821-4044-A9B0-AC50AB53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1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E7A8B-8F77-4B7D-8074-70EC6C1D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44B2F-8A57-4EB6-913D-058344F94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973F2-EEFD-4DBE-9858-D41F437E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34C23-7338-4716-97A2-1CCB1B57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1C401-1295-4D26-AA83-02F7C872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2D35F-BD0F-4903-A9F4-5A777AA77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B6EA5-4FB9-44A9-A2A7-8258618B5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80FEB-7FE0-430E-9F3D-3B14727E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28EEC-3B45-40DF-A1D2-B0436BC4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1A29F-33BA-486F-B4C4-2D62D049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3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B644E-906D-4086-B0F6-03935426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DA67B-62E1-4EB9-9105-FB8409CAF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71EBC-8E3E-464A-ACDF-A76D64D3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403F3-68E1-483A-B643-AC019F48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78003-5918-4428-946F-C38E103E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4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465A-CA72-47C4-9F9C-FC0675CE2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99E20-20E0-4FF5-8A6B-2D7A9C1C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A48E-57D8-4025-8747-62D7F9DF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BB2E5-9832-4727-B176-31B195E4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1B610-EFB8-43DD-BF67-831A075E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8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3071-C36B-4EAB-8718-826D921F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114EA-DE88-4239-923D-A0921BEE2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EE2DD-715E-400D-8B1B-15DE5A7C3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8959C-A14F-4F95-B274-ACB21262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B9392-E12A-4C89-9E8E-59BB49E74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5CF37-A59A-465E-94DF-A5FBA007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0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D133-0680-4CD8-858C-ABDFDD0A8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844DA-5D99-4396-8C0A-FD87AC045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6835E-A73D-47DF-A00E-6C7D20E53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F2AC9-A014-4512-A768-69B8ED721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7032F4-95BB-4343-810E-53FB9754E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05D04-9A51-45C2-A3E6-79C84E254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8B2E4-C9F3-495F-938C-DA6BB1BF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D62EC-D451-4909-B609-0C7A0B59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0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7151-D190-4F82-9CBE-0EB335C6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1C007-D181-4DF1-83E8-4956FBCA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8C215-95D9-49F0-95E6-525F1B1C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248C5B-9544-4370-BFC4-B575ADC4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3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631FD-C28F-439D-BA59-7D96B862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8C43B-3108-449E-84C3-F73CBFAC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75793-3B46-4AA9-AE99-635B10AC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3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226A-1541-4F7A-B71E-BC2F1322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513DD-5D40-4394-96E2-E97F5F279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1DA1C-7796-4C41-A052-D630DD401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1"/>
            </a:lvl2pPr>
            <a:lvl3pPr marL="914384" indent="0">
              <a:buNone/>
              <a:defRPr sz="1200"/>
            </a:lvl3pPr>
            <a:lvl4pPr marL="1371576" indent="0">
              <a:buNone/>
              <a:defRPr sz="1001"/>
            </a:lvl4pPr>
            <a:lvl5pPr marL="1828768" indent="0">
              <a:buNone/>
              <a:defRPr sz="1001"/>
            </a:lvl5pPr>
            <a:lvl6pPr marL="2285960" indent="0">
              <a:buNone/>
              <a:defRPr sz="1001"/>
            </a:lvl6pPr>
            <a:lvl7pPr marL="2743152" indent="0">
              <a:buNone/>
              <a:defRPr sz="1001"/>
            </a:lvl7pPr>
            <a:lvl8pPr marL="3200344" indent="0">
              <a:buNone/>
              <a:defRPr sz="1001"/>
            </a:lvl8pPr>
            <a:lvl9pPr marL="365753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D4242-F32A-4563-8128-96C1504A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ED513-C6C4-4B5E-886C-B116865E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3EB6D-00C5-4FB5-BF78-AFBD9053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0DA3-F2DF-4B86-80DA-285CABCB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85A7D-4F21-4BC7-A162-E96A507A0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4" indent="0">
              <a:buNone/>
              <a:defRPr sz="2400"/>
            </a:lvl3pPr>
            <a:lvl4pPr marL="1371576" indent="0">
              <a:buNone/>
              <a:defRPr sz="2000"/>
            </a:lvl4pPr>
            <a:lvl5pPr marL="1828768" indent="0">
              <a:buNone/>
              <a:defRPr sz="2000"/>
            </a:lvl5pPr>
            <a:lvl6pPr marL="2285960" indent="0">
              <a:buNone/>
              <a:defRPr sz="2000"/>
            </a:lvl6pPr>
            <a:lvl7pPr marL="2743152" indent="0">
              <a:buNone/>
              <a:defRPr sz="2000"/>
            </a:lvl7pPr>
            <a:lvl8pPr marL="3200344" indent="0">
              <a:buNone/>
              <a:defRPr sz="2000"/>
            </a:lvl8pPr>
            <a:lvl9pPr marL="3657536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D562D-5B3E-44FD-BFF6-CB00A0E40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1"/>
            </a:lvl2pPr>
            <a:lvl3pPr marL="914384" indent="0">
              <a:buNone/>
              <a:defRPr sz="1200"/>
            </a:lvl3pPr>
            <a:lvl4pPr marL="1371576" indent="0">
              <a:buNone/>
              <a:defRPr sz="1001"/>
            </a:lvl4pPr>
            <a:lvl5pPr marL="1828768" indent="0">
              <a:buNone/>
              <a:defRPr sz="1001"/>
            </a:lvl5pPr>
            <a:lvl6pPr marL="2285960" indent="0">
              <a:buNone/>
              <a:defRPr sz="1001"/>
            </a:lvl6pPr>
            <a:lvl7pPr marL="2743152" indent="0">
              <a:buNone/>
              <a:defRPr sz="1001"/>
            </a:lvl7pPr>
            <a:lvl8pPr marL="3200344" indent="0">
              <a:buNone/>
              <a:defRPr sz="1001"/>
            </a:lvl8pPr>
            <a:lvl9pPr marL="365753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F9086-53B6-422C-B5F6-FB76957AC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52D58-D2AC-4DE9-96A2-B1FB3F00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F00FA-0811-4297-98FC-EDAE1024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8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D3053-3FEA-4389-AD5D-FAA995C6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39AA4-57D4-4B5A-9AEB-13C750A51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66CEE-F790-418C-8EB1-66330C787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16A9B-11AE-47B4-A19A-1118ADB92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AAAF9-0AEA-489F-BD62-029494764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4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9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1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3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5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7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9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1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3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6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8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0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2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4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6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svpattend.com/live-webinar/id/64617124/source/direc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CAD6FC-093B-4774-968B-CB508AD4F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190161"/>
              </p:ext>
            </p:extLst>
          </p:nvPr>
        </p:nvGraphicFramePr>
        <p:xfrm>
          <a:off x="226142" y="1019175"/>
          <a:ext cx="11779045" cy="573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46">
                  <a:extLst>
                    <a:ext uri="{9D8B030D-6E8A-4147-A177-3AD203B41FA5}">
                      <a16:colId xmlns:a16="http://schemas.microsoft.com/office/drawing/2014/main" val="1684911792"/>
                    </a:ext>
                  </a:extLst>
                </a:gridCol>
                <a:gridCol w="1420237">
                  <a:extLst>
                    <a:ext uri="{9D8B030D-6E8A-4147-A177-3AD203B41FA5}">
                      <a16:colId xmlns:a16="http://schemas.microsoft.com/office/drawing/2014/main" val="1192833196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4052101135"/>
                    </a:ext>
                  </a:extLst>
                </a:gridCol>
                <a:gridCol w="1388907">
                  <a:extLst>
                    <a:ext uri="{9D8B030D-6E8A-4147-A177-3AD203B41FA5}">
                      <a16:colId xmlns:a16="http://schemas.microsoft.com/office/drawing/2014/main" val="1278071476"/>
                    </a:ext>
                  </a:extLst>
                </a:gridCol>
                <a:gridCol w="1685429">
                  <a:extLst>
                    <a:ext uri="{9D8B030D-6E8A-4147-A177-3AD203B41FA5}">
                      <a16:colId xmlns:a16="http://schemas.microsoft.com/office/drawing/2014/main" val="1580861065"/>
                    </a:ext>
                  </a:extLst>
                </a:gridCol>
                <a:gridCol w="1674056">
                  <a:extLst>
                    <a:ext uri="{9D8B030D-6E8A-4147-A177-3AD203B41FA5}">
                      <a16:colId xmlns:a16="http://schemas.microsoft.com/office/drawing/2014/main" val="3808699025"/>
                    </a:ext>
                  </a:extLst>
                </a:gridCol>
                <a:gridCol w="1684670">
                  <a:extLst>
                    <a:ext uri="{9D8B030D-6E8A-4147-A177-3AD203B41FA5}">
                      <a16:colId xmlns:a16="http://schemas.microsoft.com/office/drawing/2014/main" val="3201422079"/>
                    </a:ext>
                  </a:extLst>
                </a:gridCol>
              </a:tblGrid>
              <a:tr h="212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Sunday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Monday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Tuesday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Wednesday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Thursday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Friday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Saturday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11468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849733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648130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2116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Escaping the Retirement Tax Trap Webinar 6:30 PM – 7:30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Cinco de Mayo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365267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15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421241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Mother’s Day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Escaping the Retirement Tax Trap Webinar 6:30 PM – 7:30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50500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17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18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19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21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22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265662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Escaping the Retirement Tax Trap Webinar 6:30 PM – 7:30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047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23 / 30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 / 31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26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27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28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29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020249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23</a:t>
                      </a:r>
                      <a:r>
                        <a:rPr lang="en-US" sz="900" baseline="30000" dirty="0">
                          <a:effectLst/>
                        </a:rPr>
                        <a:t>rd</a:t>
                      </a:r>
                      <a:r>
                        <a:rPr lang="en-US" sz="900" dirty="0">
                          <a:effectLst/>
                        </a:rPr>
                        <a:t> - </a:t>
                      </a:r>
                      <a:r>
                        <a:rPr lang="en-US" sz="900" dirty="0" err="1">
                          <a:effectLst/>
                        </a:rPr>
                        <a:t>Pentacost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31</a:t>
                      </a:r>
                      <a:r>
                        <a:rPr lang="en-US" sz="900" baseline="30000" dirty="0">
                          <a:effectLst/>
                        </a:rPr>
                        <a:t>st</a:t>
                      </a:r>
                      <a:r>
                        <a:rPr lang="en-US" sz="900" dirty="0">
                          <a:effectLst/>
                        </a:rPr>
                        <a:t> – Memorial Day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51166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5974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7D0CE7-F968-4013-AE71-E7D91F2D97B7}"/>
              </a:ext>
            </a:extLst>
          </p:cNvPr>
          <p:cNvSpPr txBox="1"/>
          <p:nvPr/>
        </p:nvSpPr>
        <p:spPr>
          <a:xfrm>
            <a:off x="159466" y="-181154"/>
            <a:ext cx="118730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99"/>
              </a:spcBef>
              <a:spcAft>
                <a:spcPts val="199"/>
              </a:spcAft>
            </a:pPr>
            <a:r>
              <a:rPr lang="en-US" sz="7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Events 2021</a:t>
            </a:r>
            <a:r>
              <a:rPr lang="en-US" sz="72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0530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132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Randall Jones</dc:creator>
  <cp:lastModifiedBy>Randall Jones</cp:lastModifiedBy>
  <cp:revision>8</cp:revision>
  <dcterms:created xsi:type="dcterms:W3CDTF">2021-03-13T01:59:22Z</dcterms:created>
  <dcterms:modified xsi:type="dcterms:W3CDTF">2021-03-13T03:03:08Z</dcterms:modified>
</cp:coreProperties>
</file>